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71" autoAdjust="0"/>
  </p:normalViewPr>
  <p:slideViewPr>
    <p:cSldViewPr snapToGrid="0" snapToObjects="1">
      <p:cViewPr>
        <p:scale>
          <a:sx n="81" d="100"/>
          <a:sy n="81" d="100"/>
        </p:scale>
        <p:origin x="-164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Genetic Improvement using Higher Order Mutation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1428" y="3886200"/>
            <a:ext cx="7461610" cy="1752600"/>
          </a:xfrm>
        </p:spPr>
        <p:txBody>
          <a:bodyPr/>
          <a:lstStyle/>
          <a:p>
            <a:r>
              <a:rPr lang="en-US" dirty="0"/>
              <a:t>Yue Jia, </a:t>
            </a:r>
            <a:r>
              <a:rPr lang="en-US" u="sng" dirty="0"/>
              <a:t>Fan Wu</a:t>
            </a:r>
            <a:r>
              <a:rPr lang="en-US" dirty="0"/>
              <a:t>, Mark Harman and Jens </a:t>
            </a:r>
            <a:r>
              <a:rPr lang="en-US" dirty="0" err="1"/>
              <a:t>Krinke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771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Genetic</a:t>
            </a:r>
            <a:r>
              <a:rPr lang="zh-CN" altLang="en-US" dirty="0" smtClean="0"/>
              <a:t> </a:t>
            </a:r>
            <a:r>
              <a:rPr lang="en-US" altLang="zh-CN" dirty="0" smtClean="0"/>
              <a:t>Modifications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659" y="2048579"/>
            <a:ext cx="1625600" cy="162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95728" y="1600200"/>
            <a:ext cx="1625600" cy="1625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82928" y="2413000"/>
            <a:ext cx="1625600" cy="1625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14806" y="1622659"/>
            <a:ext cx="2313600" cy="20976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528318">
            <a:off x="5522888" y="1744323"/>
            <a:ext cx="2313600" cy="209766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85159" y="2048579"/>
            <a:ext cx="2313600" cy="209766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57200" y="4308609"/>
            <a:ext cx="3910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E</a:t>
            </a:r>
            <a:r>
              <a:rPr lang="en-US" sz="2800" dirty="0" smtClean="0"/>
              <a:t>volve </a:t>
            </a:r>
            <a:r>
              <a:rPr lang="en-US" sz="2800" dirty="0"/>
              <a:t>an entire program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14806" y="4308609"/>
            <a:ext cx="4062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E</a:t>
            </a:r>
            <a:r>
              <a:rPr lang="en-US" sz="2800" dirty="0" smtClean="0"/>
              <a:t>volve </a:t>
            </a:r>
            <a:r>
              <a:rPr lang="en-US" sz="2800" dirty="0"/>
              <a:t>a sequence of edits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1271" y="4910040"/>
            <a:ext cx="27519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400" dirty="0" smtClean="0"/>
              <a:t>F</a:t>
            </a:r>
            <a:r>
              <a:rPr lang="en-US" sz="2400" dirty="0" smtClean="0"/>
              <a:t>inely </a:t>
            </a:r>
            <a:r>
              <a:rPr lang="en-US" sz="2400" dirty="0"/>
              <a:t>control </a:t>
            </a:r>
            <a:endParaRPr lang="en-US" sz="2400" dirty="0" smtClean="0"/>
          </a:p>
          <a:p>
            <a:pPr algn="ctr"/>
            <a:r>
              <a:rPr lang="en-US" sz="2400" dirty="0" smtClean="0"/>
              <a:t>the </a:t>
            </a:r>
            <a:r>
              <a:rPr lang="en-US" sz="2400" dirty="0"/>
              <a:t>code generation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48651" y="6094417"/>
            <a:ext cx="3352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L</a:t>
            </a:r>
            <a:r>
              <a:rPr lang="en-US" altLang="zh-CN" sz="2400" dirty="0" smtClean="0"/>
              <a:t>arge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real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world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systems</a:t>
            </a:r>
            <a:r>
              <a:rPr lang="zh-CN" altLang="en-US" sz="2400" dirty="0" smtClean="0"/>
              <a:t>  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448651" y="4910040"/>
            <a:ext cx="32501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400" dirty="0" smtClean="0"/>
              <a:t>C</a:t>
            </a:r>
            <a:r>
              <a:rPr lang="en-US" sz="2400" dirty="0" smtClean="0"/>
              <a:t>oarse </a:t>
            </a:r>
            <a:r>
              <a:rPr lang="en-US" sz="2400" dirty="0"/>
              <a:t>level </a:t>
            </a:r>
            <a:endParaRPr lang="en-US" sz="2400" dirty="0" smtClean="0"/>
          </a:p>
          <a:p>
            <a:pPr algn="ctr"/>
            <a:r>
              <a:rPr lang="en-US" sz="2400" dirty="0" smtClean="0"/>
              <a:t>of </a:t>
            </a:r>
            <a:r>
              <a:rPr lang="en-US" sz="2400" dirty="0"/>
              <a:t>genetic modifications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4513" y="6094417"/>
            <a:ext cx="4041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Small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medium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sized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system</a:t>
            </a:r>
            <a:r>
              <a:rPr lang="zh-CN" altLang="en-US" sz="2400" dirty="0" smtClean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0983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Genetic</a:t>
            </a:r>
            <a:r>
              <a:rPr lang="zh-CN" altLang="en-US" dirty="0" smtClean="0"/>
              <a:t> </a:t>
            </a:r>
            <a:r>
              <a:rPr lang="en-US" altLang="zh-CN" dirty="0" smtClean="0"/>
              <a:t>Modifications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87823" y="2058004"/>
            <a:ext cx="1252830" cy="911836"/>
            <a:chOff x="521659" y="1600200"/>
            <a:chExt cx="3099669" cy="24384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1659" y="2048579"/>
              <a:ext cx="1625600" cy="16256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95728" y="1600200"/>
              <a:ext cx="1625600" cy="16256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2928" y="2413000"/>
              <a:ext cx="1625600" cy="1625600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7442133" y="2144037"/>
            <a:ext cx="1102382" cy="711192"/>
            <a:chOff x="4914806" y="1622659"/>
            <a:chExt cx="3783953" cy="252358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4806" y="1622659"/>
              <a:ext cx="2313600" cy="2097664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20528318">
              <a:off x="5522888" y="1744323"/>
              <a:ext cx="2313600" cy="2097664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85159" y="2048579"/>
              <a:ext cx="2313600" cy="2097664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00456" y="2058004"/>
            <a:ext cx="1556929" cy="193881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73272" y="4311975"/>
            <a:ext cx="3578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Higher</a:t>
            </a:r>
            <a:r>
              <a:rPr lang="zh-CN" altLang="en-US" sz="2800" dirty="0" smtClean="0"/>
              <a:t> </a:t>
            </a:r>
            <a:r>
              <a:rPr lang="zh-CN" altLang="zh-CN" sz="2800" dirty="0"/>
              <a:t> </a:t>
            </a:r>
            <a:r>
              <a:rPr lang="en-US" altLang="zh-CN" sz="2800" dirty="0" smtClean="0"/>
              <a:t>Order</a:t>
            </a:r>
            <a:r>
              <a:rPr lang="zh-CN" altLang="en-US" sz="2800" dirty="0" smtClean="0"/>
              <a:t>  </a:t>
            </a:r>
            <a:r>
              <a:rPr lang="en-US" altLang="zh-CN" sz="2800" dirty="0" smtClean="0"/>
              <a:t>Mutants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64814" y="5092478"/>
            <a:ext cx="772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Modification</a:t>
            </a:r>
            <a:r>
              <a:rPr lang="zh-CN" altLang="en-US" sz="2800" dirty="0" smtClean="0"/>
              <a:t>s </a:t>
            </a:r>
            <a:r>
              <a:rPr lang="en-US" altLang="zh-CN" sz="2800" dirty="0" smtClean="0"/>
              <a:t>based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on</a:t>
            </a:r>
            <a:r>
              <a:rPr lang="zh-CN" altLang="en-US" sz="2800" dirty="0" smtClean="0"/>
              <a:t> </a:t>
            </a:r>
            <a:r>
              <a:rPr lang="zh-CN" altLang="zh-CN" sz="2800" dirty="0" smtClean="0"/>
              <a:t>a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set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of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mutation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operators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457414" y="56930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HOMT is </a:t>
            </a:r>
            <a:r>
              <a:rPr lang="en-US" dirty="0"/>
              <a:t>flexible and provides a finer level of control in the code generation</a:t>
            </a:r>
          </a:p>
        </p:txBody>
      </p:sp>
    </p:spTree>
    <p:extLst>
      <p:ext uri="{BB962C8B-B14F-4D97-AF65-F5344CB8AC3E}">
        <p14:creationId xmlns="" xmlns:p14="http://schemas.microsoft.com/office/powerpoint/2010/main" val="308866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>
            <a:stCxn id="4" idx="3"/>
          </p:cNvCxnSpPr>
          <p:nvPr/>
        </p:nvCxnSpPr>
        <p:spPr>
          <a:xfrm flipV="1">
            <a:off x="1507604" y="2759664"/>
            <a:ext cx="5766377" cy="3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+mn-lt"/>
              </a:rPr>
              <a:t>Higher</a:t>
            </a:r>
            <a:r>
              <a:rPr lang="zh-CN" altLang="en-US" dirty="0" smtClean="0">
                <a:latin typeface="+mn-lt"/>
              </a:rPr>
              <a:t> </a:t>
            </a:r>
            <a:r>
              <a:rPr lang="en-US" altLang="zh-CN" dirty="0" smtClean="0">
                <a:latin typeface="+mn-lt"/>
              </a:rPr>
              <a:t>Order</a:t>
            </a:r>
            <a:r>
              <a:rPr lang="zh-CN" altLang="en-US" dirty="0" smtClean="0">
                <a:latin typeface="+mn-lt"/>
              </a:rPr>
              <a:t> </a:t>
            </a:r>
            <a:r>
              <a:rPr lang="en-US" altLang="zh-CN" dirty="0" smtClean="0">
                <a:latin typeface="+mn-lt"/>
              </a:rPr>
              <a:t>Mutation</a:t>
            </a:r>
            <a:r>
              <a:rPr lang="zh-CN" altLang="en-US" dirty="0" smtClean="0">
                <a:latin typeface="+mn-lt"/>
              </a:rPr>
              <a:t> </a:t>
            </a:r>
            <a:r>
              <a:rPr lang="en-GB" altLang="zh-CN" dirty="0" smtClean="0">
                <a:latin typeface="+mn-lt"/>
              </a:rPr>
              <a:t>G</a:t>
            </a:r>
            <a:r>
              <a:rPr lang="en-US" altLang="zh-CN" dirty="0" smtClean="0">
                <a:latin typeface="+mn-lt"/>
              </a:rPr>
              <a:t>I</a:t>
            </a:r>
            <a:endParaRPr lang="en-US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9068" y="2226547"/>
            <a:ext cx="1238536" cy="11446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Original Source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1971729" y="2195187"/>
            <a:ext cx="1238536" cy="1144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First order mutation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3427205" y="2195187"/>
            <a:ext cx="1238536" cy="1144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GI Higher order mutation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4847664" y="2195187"/>
            <a:ext cx="1936975" cy="1144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Mutation based Test data generation</a:t>
            </a:r>
            <a:endParaRPr lang="en-US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7273981" y="1737293"/>
            <a:ext cx="1461224" cy="8342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GI Mutants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7273981" y="2910651"/>
            <a:ext cx="1461224" cy="8211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Mutant  Report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474480" y="3875887"/>
            <a:ext cx="3204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Sensitivity Analysis*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474480" y="4592912"/>
            <a:ext cx="3519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Multi-objective Search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485475" y="5298154"/>
            <a:ext cx="32608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Faithfulness Analysis</a:t>
            </a:r>
          </a:p>
        </p:txBody>
      </p:sp>
      <p:sp>
        <p:nvSpPr>
          <p:cNvPr id="17" name="Oval 16"/>
          <p:cNvSpPr/>
          <p:nvPr/>
        </p:nvSpPr>
        <p:spPr>
          <a:xfrm>
            <a:off x="2389907" y="1885921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18" name="Oval 17"/>
          <p:cNvSpPr/>
          <p:nvPr/>
        </p:nvSpPr>
        <p:spPr>
          <a:xfrm>
            <a:off x="3827876" y="1885921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19" name="Oval 18"/>
          <p:cNvSpPr/>
          <p:nvPr/>
        </p:nvSpPr>
        <p:spPr>
          <a:xfrm>
            <a:off x="5563721" y="1881521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20" name="Oval 19"/>
          <p:cNvSpPr/>
          <p:nvPr/>
        </p:nvSpPr>
        <p:spPr>
          <a:xfrm>
            <a:off x="1925077" y="3907247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21" name="Oval 20"/>
          <p:cNvSpPr/>
          <p:nvPr/>
        </p:nvSpPr>
        <p:spPr>
          <a:xfrm>
            <a:off x="1940755" y="4624272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22" name="Oval 21"/>
          <p:cNvSpPr/>
          <p:nvPr/>
        </p:nvSpPr>
        <p:spPr>
          <a:xfrm>
            <a:off x="1925077" y="5345700"/>
            <a:ext cx="461665" cy="4616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403563" y="6090809"/>
            <a:ext cx="3275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* Wednesday, SBSE-SS3</a:t>
            </a:r>
            <a:endParaRPr lang="zh-CN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85577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830" y="1788361"/>
            <a:ext cx="8229600" cy="24085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Do mutation operators  provide </a:t>
            </a:r>
            <a:r>
              <a:rPr lang="en-US" dirty="0"/>
              <a:t>a generic and scalable way to modify </a:t>
            </a:r>
            <a:r>
              <a:rPr lang="en-US" dirty="0" smtClean="0"/>
              <a:t>programs?</a:t>
            </a:r>
          </a:p>
          <a:p>
            <a:endParaRPr lang="en-US" dirty="0" err="1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26830" y="3645877"/>
            <a:ext cx="8229600" cy="2661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mutation-based test data generation sufficient for faithfulness analysis?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J\AppData\Local\Microsoft\Windows\Temporary Internet Files\Content.IE5\0SB5LNU0\Lol_question_mark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3955" y="614055"/>
            <a:ext cx="592320" cy="587671"/>
          </a:xfrm>
          <a:prstGeom prst="rect">
            <a:avLst/>
          </a:prstGeom>
          <a:noFill/>
        </p:spPr>
      </p:pic>
      <p:pic>
        <p:nvPicPr>
          <p:cNvPr id="6" name="Picture 2" descr="C:\Users\J\AppData\Local\Microsoft\Windows\Temporary Internet Files\Content.IE5\0SB5LNU0\Lol_question_mark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6275" y="614055"/>
            <a:ext cx="592320" cy="5876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3488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467</TotalTime>
  <Words>139</Words>
  <Application>Microsoft Office PowerPoint</Application>
  <PresentationFormat>全屏显示(4:3)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Twilight</vt:lpstr>
      <vt:lpstr>Genetic Improvement using Higher Order Mutation </vt:lpstr>
      <vt:lpstr>Genetic Modifications</vt:lpstr>
      <vt:lpstr>Genetic Modifications</vt:lpstr>
      <vt:lpstr>Higher Order Mutation GI</vt:lpstr>
      <vt:lpstr>Discussions</vt:lpstr>
    </vt:vector>
  </TitlesOfParts>
  <Company>University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Improvement using Higher Order Mutation </dc:title>
  <dc:creator>Yue Jia</dc:creator>
  <cp:lastModifiedBy>Jayvan</cp:lastModifiedBy>
  <cp:revision>28</cp:revision>
  <dcterms:created xsi:type="dcterms:W3CDTF">2015-07-08T12:27:35Z</dcterms:created>
  <dcterms:modified xsi:type="dcterms:W3CDTF">2015-07-11T21:22:32Z</dcterms:modified>
</cp:coreProperties>
</file>